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embeddedFontLst>
    <p:embeddedFont>
      <p:font typeface="Calibri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8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Huffman Encoding Visualization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Auto-Generated Slides To Visualize Huffman Encoding by Chris Fremgen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Huffman Codebook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400" smtClean="0"/>
              <a:t>d = 01  f = 00  s = 10  a = 11  </a:t>
            </a:r>
            <a:endParaRPr 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sadfsdfsdafsdf</a:t>
            </a:r>
            <a:endParaRPr lang="en-US"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Encoded Output Bits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1011010010010010011100100100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Final Output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92333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d = 01  f = 00  s = 10  a = 11  
1011010010010010011100100100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End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400" smtClean="0"/>
              <a:t>Huffman Encoding Automated Visualization by Chris Fremgen</a:t>
            </a:r>
            <a:endParaRPr 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sadfsdfsdafsdf</a:t>
            </a:r>
            <a:endParaRPr lang="en-US"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1: Get Frequencies of Letters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001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000" smtClean="0"/>
              <a:t>a = 2	s = 4	d = 4	f = 4	</a:t>
            </a:r>
            <a:endParaRPr lang="en-US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2: Initialize Nodes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2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4572000" y="1270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4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1270000" y="4064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d
4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4572000" y="4064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f
4</a:t>
            </a:r>
            <a:endParaRPr lang="en-US" sz="1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3: Merge Lowest Frequencies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524000" cy="1524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2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4572000" y="1270000"/>
            <a:ext cx="1524000" cy="1524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4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1270000" y="4064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d
4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4572000" y="4064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f
4</a:t>
            </a:r>
            <a:endParaRPr lang="en-US"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d
4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4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6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08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45085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651500" y="33655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s
4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9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30099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679700" y="33909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a
2</a:t>
            </a:r>
            <a:endParaRPr lang="en-US" sz="3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6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416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225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692400" y="36703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s
4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91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4859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231900" y="36830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a
2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8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866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66675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7137400" y="36703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f
4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341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59309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676900" y="36830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d
4</a:t>
            </a:r>
            <a:endParaRPr lang="en-US" sz="28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14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08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4508500" y="1917700"/>
            <a:ext cx="1498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651500" y="29083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8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6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0071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89700" y="4343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f
4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73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52578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5016500" y="43688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d
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94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3009900" y="1917700"/>
            <a:ext cx="1498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679700" y="29337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6</a:t>
            </a:r>
            <a:endParaRPr lang="en-US" sz="37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29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30099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517900" y="43688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s
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76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22606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2032000" y="43815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a
2</a:t>
            </a:r>
            <a:endParaRPr lang="en-US" sz="25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Huffman Encoding Visualization</vt:lpstr>
      <vt:lpstr>Slide 2</vt:lpstr>
      <vt:lpstr>Original File</vt:lpstr>
      <vt:lpstr>Step 1: Get Frequencies of Letters</vt:lpstr>
      <vt:lpstr>Step 2: Initialize Nodes</vt:lpstr>
      <vt:lpstr>Step 3: Merge Lowest Frequencies</vt:lpstr>
      <vt:lpstr>Continue to Merge Lowest Frequent</vt:lpstr>
      <vt:lpstr>Continue to Merge Lowest Frequent</vt:lpstr>
      <vt:lpstr>Continue to Merge Lowest Frequent</vt:lpstr>
      <vt:lpstr>Huffman Codebook</vt:lpstr>
      <vt:lpstr>Original File</vt:lpstr>
      <vt:lpstr>Encoded Output Bits</vt:lpstr>
      <vt:lpstr>Final Output File</vt:lpstr>
      <vt:lpstr>The 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zhangs</cp:lastModifiedBy>
  <cp:revision>5</cp:revision>
  <dcterms:created xsi:type="dcterms:W3CDTF">2006-08-16T00:00:00Z</dcterms:created>
  <dcterms:modified xsi:type="dcterms:W3CDTF">2010-01-13T01:44:36Z</dcterms:modified>
</cp:coreProperties>
</file>